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8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59" r:id="rId14"/>
    <p:sldId id="357" r:id="rId15"/>
    <p:sldId id="358" r:id="rId16"/>
    <p:sldId id="34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</a:t>
            </a:r>
            <a:endParaRPr lang="en-US" altLang="zh-CN" sz="4656" b="1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跨学科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实践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探索厨房中的物态变化问题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小明仔细观察又发现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从喷出到消失要经历三个物理过程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靠近壶嘴的地方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我们什么也看不见。这是因为壶内水沸腾时产生了大量的水蒸气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在壶嘴附近由于温度比较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仍然保持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态。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水蒸气离开壶嘴一段距离以后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进一步上升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分散到干燥的空气中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我们又什么也看不见了。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小明从日常生活中还发现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有时壶嘴上方的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有时比较少。如图乙所示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可以判断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房间的温度比较高。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6" name="LW8QXR154.eps" descr="id:2147494601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18" r="24671"/>
          <a:stretch/>
        </p:blipFill>
        <p:spPr>
          <a:xfrm>
            <a:off x="4563764" y="5565068"/>
            <a:ext cx="2059458" cy="128469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792310" y="1115502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673772" y="165267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02263" y="222137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169166" y="33408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80035" y="4986275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674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9808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生活中常把碗放在锅里的水中蒸食物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当锅里的水沸腾以后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碗中的水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填序号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同时沸腾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稍后也沸腾了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温度达到沸点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不会沸腾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温度低于沸点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不会沸腾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LW8QXR154.eps" descr="id:2147494601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757" t="17474"/>
          <a:stretch/>
        </p:blipFill>
        <p:spPr>
          <a:xfrm>
            <a:off x="6985687" y="2372498"/>
            <a:ext cx="1474572" cy="164969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048073" y="1746569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1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57894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水蒸气是看不到的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我们看到的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是水蒸气液化形成的小水滴。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壶里的水烧开以后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在壶嘴附近由于温度比较高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水蒸气不会液化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仍是气态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所以看不到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水蒸气离开壶嘴一段距离以后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温度降低了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水蒸气液化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所以看到了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再上升分散到干燥的空气中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发生汽化现象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我们又什么也看不见了。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是水蒸气遇冷液化形成的小水滴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房间的温度较低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房间的温度较高。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锅中的水沸腾后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碗中的水达到沸点后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就不能继续吸热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故碗中的水不会沸腾。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68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95728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解题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要认识到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不是水蒸气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而是水蒸气液化形成的小水滴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同时要知道水蒸气遇冷才会液化。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水沸腾的条件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达到沸点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继续吸热。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28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3314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厨房中处处有物理现象。请回答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妈妈总是将蔬菜用保鲜膜包起来或者放入冰箱里保鲜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前者是通过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来减慢蒸发的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后者是通过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来减慢蒸发的。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小龙用湿手拿冰箱里的冻肉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结果手过一会儿就被粘在冻肉上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因为手上的水放热后发生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吃火锅时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并不是火越大越旺就煮熟得越快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因为水沸腾时的温度是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只是加快了水的汽化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浪费了燃料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掀开锅盖时千万别让水蒸气烫伤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,100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的水蒸气烫伤比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的开水烫伤更加严重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5289" y="1435929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减小液体的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表面积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064061" y="1453383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59620" y="310180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4476" y="421323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8144" y="5353507"/>
            <a:ext cx="730520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FF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的水蒸气液化成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FF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的水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会放出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86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85908756"/>
              </p:ext>
            </p:extLst>
          </p:nvPr>
        </p:nvGraphicFramePr>
        <p:xfrm>
          <a:off x="381000" y="1223361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通过观察、分析厨房中的物态变化现象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了解物态变化对烹饪的影响。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了解食材烹饪中的问题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并提出改进建议。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22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382" y="1705206"/>
            <a:ext cx="4169942" cy="330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8652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一、项目提出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厨房是日常生活中充满物态变化的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烹饪过程涉及各种物态变化。我们可以从物理学的视角观察、分析这些现象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了解食材烹饪中的问题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并提出改进的建议。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二、项目分析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观察厨房中的物态变化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分析这些物态变化对烹饪的影响。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从物理学的视角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对烹饪过程中发现的一些问题提出改进建议或总结认识体会。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实施改进建议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描述实施后的情况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并评估其效果。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605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三、项目实施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观察厨房中的物态变化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描述这些物态变化发生的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分析物态变化的有关规律或相关参数对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影响。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8568559" y="210714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条件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260725" y="210714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32338" y="268025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46000" y="269076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烹饪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7403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93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从物理学的视角找出这些现象对烹饪过程的影响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对烹饪中可能存在的问题提出具体的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。进一步说明这些建议是怎样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并解释这些建议的科学依据。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煮饺子时会观察到水的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现象。虽然加大火力可以加快水的沸腾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但水沸腾后仍然大火加热并不会使饺子更快煮熟。这是因为水在沸腾后温度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继续使用大火只会加速水的汽化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浪费水和燃料。因此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在水沸腾后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应将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LW8QXR153.eps" descr="id:21474945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79298" y="4072066"/>
            <a:ext cx="2308681" cy="238926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365938" y="693978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改进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建议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619593" y="672048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优化烹饪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2945" y="1240450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解决安全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隐患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382407" y="17848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21414" y="179538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506024" y="2892550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85496" y="3451110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大火改为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小火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6904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82948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由于水蒸气变成同温度的热水时要放出大量的热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所以锅中冒出的水蒸气造成的烫伤要比热水烫伤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。在水煮沸时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若要揭开锅盖须注意避开水蒸气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以免烫伤。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选择一个改进建议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在家人的帮助下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在厨房中进行实际操作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检验效果。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931979" y="2329565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严重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6735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8180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四、展示交流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整理汇总自己的发现、所学到的知识以及提出的改进建议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用幻灯片、海报或视频记录等形式汇报。也可以通过辩论、角色扮演、烹饪比赛等形式进行交流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并互相评价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共同提高。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9716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厨房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中的物态变化问题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小明在厨房中发现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壶里的水烧开以后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壶嘴上方冒出一团团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LW8QXR154.eps" descr="id:2147494601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86" r="77390"/>
          <a:stretch/>
        </p:blipFill>
        <p:spPr>
          <a:xfrm>
            <a:off x="4661585" y="2726513"/>
            <a:ext cx="1434415" cy="191330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707139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实质上是一些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926344" y="4705115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913</Words>
  <Application>Microsoft Office PowerPoint</Application>
  <PresentationFormat>宽屏</PresentationFormat>
  <Paragraphs>79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2025-09-22T06:07:15Z</dcterms:modified>
</cp:coreProperties>
</file>